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387" r:id="rId3"/>
    <p:sldId id="388" r:id="rId4"/>
    <p:sldId id="389" r:id="rId5"/>
    <p:sldId id="390" r:id="rId6"/>
    <p:sldId id="391" r:id="rId7"/>
    <p:sldId id="392" r:id="rId8"/>
    <p:sldId id="393" r:id="rId9"/>
    <p:sldId id="394" r:id="rId10"/>
    <p:sldId id="395" r:id="rId11"/>
    <p:sldId id="396" r:id="rId12"/>
    <p:sldId id="397" r:id="rId13"/>
    <p:sldId id="398" r:id="rId14"/>
    <p:sldId id="399" r:id="rId15"/>
    <p:sldId id="400" r:id="rId16"/>
    <p:sldId id="401" r:id="rId17"/>
    <p:sldId id="403" r:id="rId18"/>
    <p:sldId id="402" r:id="rId19"/>
    <p:sldId id="40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284" y="4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289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173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11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048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067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187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72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65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68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07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497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2/5/2023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23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2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cid:FCC7072F-D6CE-4681-A94A-0A21461680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cid:E037586B-59E6-4029-B90E-06639345888B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cid:16C4E2D9-9D60-4836-9858-0C251FB836B2" TargetMode="External"/><Relationship Id="rId7" Type="http://schemas.openxmlformats.org/officeDocument/2006/relationships/image" Target="cid:7710E1E2-1D67-47C9-93C2-3A16CBCA04FD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cid:2E5B148C-AFCD-4E7E-9C6B-AB90AE29FC18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2C868CA0-337D-486F-8E9B-4CBB21C9B77D" TargetMode="External"/><Relationship Id="rId7" Type="http://schemas.openxmlformats.org/officeDocument/2006/relationships/image" Target="cid:BE60A0D0-306F-495F-9A94-ACE9D9B4EF8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cid:575B8F38-9975-4036-8351-C0002FCE6EF8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649855C4-886F-4EB4-8F79-EE3EFAC56597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cid:C3049B5B-E183-4577-B66C-422DB6784152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cid:787CBC98-D6A1-49BE-A9E8-C0FF4FD75B75" TargetMode="External"/><Relationship Id="rId7" Type="http://schemas.openxmlformats.org/officeDocument/2006/relationships/image" Target="cid:8DB824C6-2F13-4BEA-9848-04C100479020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cid:28CB3095-BC78-4B45-84F2-60967C07F283" TargetMode="Externa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cid:2D16D26C-AB6B-4D56-890E-FDBB750E085E" TargetMode="External"/><Relationship Id="rId7" Type="http://schemas.openxmlformats.org/officeDocument/2006/relationships/image" Target="cid:A5B66BB2-232E-4E0E-8112-BE18EBCD4BC5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cid:CDBB079E-7353-45CB-9285-DA3F211FF4A0" TargetMode="Externa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cid:152E79B3-BAB3-4035-B967-43B9C2A4F9CA" TargetMode="External"/><Relationship Id="rId7" Type="http://schemas.openxmlformats.org/officeDocument/2006/relationships/image" Target="cid:CA863D4F-2106-4BED-B002-8C5AA89F091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cid:35A3C433-1C98-417E-9A68-1CEBD5BBB03C" TargetMode="Externa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cid:D43B7270-7D19-4D97-AE45-CCF7B9FE4F82" TargetMode="External"/><Relationship Id="rId7" Type="http://schemas.openxmlformats.org/officeDocument/2006/relationships/image" Target="cid:CCE9AA84-95C8-4616-8750-FDD91DBF68C6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cid:FAB6F1B6-7386-4350-B87F-560AD6158547" TargetMode="Externa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B627F6C4-1D02-4FCD-B36F-1189CEF4120E" TargetMode="External"/><Relationship Id="rId7" Type="http://schemas.openxmlformats.org/officeDocument/2006/relationships/image" Target="cid:988BC90F-DF15-42EF-94BD-E08D6B1F29E2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cid:22A28BF5-49F0-434C-A899-8068104F94F0" TargetMode="Externa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cid:EE32C9FF-7027-42FA-A034-077F07FC984B" TargetMode="External"/><Relationship Id="rId7" Type="http://schemas.openxmlformats.org/officeDocument/2006/relationships/image" Target="cid:DF18ED3C-EFE7-473E-AA28-CBAC334B94DA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cid:7FDA4F36-BD13-420F-83D9-6316BD7D7F50" TargetMode="Externa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cid:C148ADB7-8474-46CF-95CD-F5A0FFE2C0B1" TargetMode="External"/><Relationship Id="rId7" Type="http://schemas.openxmlformats.org/officeDocument/2006/relationships/image" Target="cid:4F55D7FC-785D-4E5D-9F38-F14AC0E2D8D7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cid:5BB1AFD1-48AA-4327-A64E-B17C13126403" TargetMode="Externa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cid:D12AE917-E68A-4B45-811B-2494FB8035B7" TargetMode="External"/><Relationship Id="rId7" Type="http://schemas.openxmlformats.org/officeDocument/2006/relationships/image" Target="cid:BDF490AB-8AEB-46BF-BAAB-ECA92E5CF975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cid:A3CBCDC3-8BFB-47C7-B9E4-C642EAFDA570" TargetMode="Externa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cid:FE35E73F-F5AB-4827-824D-59C349B80016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cid:BE91A656-9129-4269-B249-5B44A77BAB52" TargetMode="Externa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cid:1DFDB4FC-0DA8-4A49-859B-A763A0BA84DD" TargetMode="External"/><Relationship Id="rId7" Type="http://schemas.openxmlformats.org/officeDocument/2006/relationships/image" Target="cid:18739A45-AC12-42C3-8DFD-6C04C1FB2474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cid:E0377089-30E5-4628-959F-3A9A4D4C73A2" TargetMode="Externa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cid:22685642-C077-4FF5-A820-E224DF49258E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cid:8BC5429A-BBC6-4BC0-A5C9-AF7E1BF2A8F4" TargetMode="Externa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cid:E337CD04-4991-40FB-97A0-14B47DFA4F5C" TargetMode="External"/><Relationship Id="rId7" Type="http://schemas.openxmlformats.org/officeDocument/2006/relationships/image" Target="cid:3304287C-E584-4A77-A8A2-4E40A1D9772D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cid:23B4DEC6-8C17-446A-9C06-66E3B4DDA2BF" TargetMode="Externa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cid:6254D007-9F72-4AC8-8F93-800E323DE2C2" TargetMode="External"/><Relationship Id="rId7" Type="http://schemas.openxmlformats.org/officeDocument/2006/relationships/image" Target="cid:95D0246E-A7DE-413C-A2BD-19AEDA187C6F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cid:F80604CE-591A-426F-9571-1C904602740D" TargetMode="Externa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cid:5AF062F2-3AC0-45A0-95F9-AED0E7FF3F6E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cid:117A68BB-24CD-439B-BA8D-528FDE9F3992" TargetMode="Externa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AF4F2BA-3C03-4E2C-8ABC-0949B61B3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7936F1-107E-79B0-3DCB-62BD022D31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0308" b="3344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BB915EE-33F6-171F-F412-5D6BE96C4A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HP 41cv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00CB1E-38B9-3D15-E1D0-BF32D4C0A5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Tutorial washer repair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07787ED-5EDC-4C54-AD87-55B60D0FE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!!footer rectangle">
            <a:extLst>
              <a:ext uri="{FF2B5EF4-FFF2-40B4-BE49-F238E27FC236}">
                <a16:creationId xmlns:a16="http://schemas.microsoft.com/office/drawing/2014/main" id="{B40A8CA7-7D5A-43B0-A1A0-B558ECA9E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038504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CC344-FD8A-616D-7A29-6BD1D4000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FCC7072F-D6CE-4681-A94A-0A2146168000" descr="IMG_0860.jpg">
            <a:extLst>
              <a:ext uri="{FF2B5EF4-FFF2-40B4-BE49-F238E27FC236}">
                <a16:creationId xmlns:a16="http://schemas.microsoft.com/office/drawing/2014/main" id="{6857D6CB-A933-D194-34F5-1FC18AC0E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91" y="1397000"/>
            <a:ext cx="5962789" cy="447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E037586B-59E6-4029-B90E-06639345888B" descr="IMG_0861.jpg">
            <a:extLst>
              <a:ext uri="{FF2B5EF4-FFF2-40B4-BE49-F238E27FC236}">
                <a16:creationId xmlns:a16="http://schemas.microsoft.com/office/drawing/2014/main" id="{B18CC565-A2CC-9FEE-C313-1002C390F9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879" y="1397001"/>
            <a:ext cx="5962786" cy="447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736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0AB23-71CD-1536-365B-8B0C259C4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16C4E2D9-9D60-4836-9858-0C251FB836B2" descr="IMG_0862.jpg">
            <a:extLst>
              <a:ext uri="{FF2B5EF4-FFF2-40B4-BE49-F238E27FC236}">
                <a16:creationId xmlns:a16="http://schemas.microsoft.com/office/drawing/2014/main" id="{444DB303-9D2C-E63B-259D-16412942511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2974"/>
            <a:ext cx="4070388" cy="542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2E5B148C-AFCD-4E7E-9C6B-AB90AE29FC18" descr="IMG_0863.jpg">
            <a:extLst>
              <a:ext uri="{FF2B5EF4-FFF2-40B4-BE49-F238E27FC236}">
                <a16:creationId xmlns:a16="http://schemas.microsoft.com/office/drawing/2014/main" id="{8ADE5323-9EA8-180A-B679-C1ACED257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854" y="932974"/>
            <a:ext cx="4084955" cy="544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7710E1E2-1D67-47C9-93C2-3A16CBCA04FD" descr="IMG_0864.jpg">
            <a:extLst>
              <a:ext uri="{FF2B5EF4-FFF2-40B4-BE49-F238E27FC236}">
                <a16:creationId xmlns:a16="http://schemas.microsoft.com/office/drawing/2014/main" id="{EB203F97-6D35-41EA-8685-C4E6DD66C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275" y="952396"/>
            <a:ext cx="4070389" cy="542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663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3020A-B3A5-F987-1214-B17844ADA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2C868CA0-337D-486F-8E9B-4CBB21C9B77D" descr="IMG_0865.jpg">
            <a:extLst>
              <a:ext uri="{FF2B5EF4-FFF2-40B4-BE49-F238E27FC236}">
                <a16:creationId xmlns:a16="http://schemas.microsoft.com/office/drawing/2014/main" id="{85CBA223-C6F5-BB49-21A6-B9485BB01F3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298"/>
            <a:ext cx="3709036" cy="494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575B8F38-9975-4036-8351-C0002FCE6EF8" descr="IMG_0866.jpg">
            <a:extLst>
              <a:ext uri="{FF2B5EF4-FFF2-40B4-BE49-F238E27FC236}">
                <a16:creationId xmlns:a16="http://schemas.microsoft.com/office/drawing/2014/main" id="{B9A0726A-44C3-061C-CF18-C630F57D8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399" y="1384299"/>
            <a:ext cx="3709036" cy="494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BE60A0D0-306F-495F-9A94-ACE9D9B4EF8F" descr="IMG_0867.jpg">
            <a:extLst>
              <a:ext uri="{FF2B5EF4-FFF2-40B4-BE49-F238E27FC236}">
                <a16:creationId xmlns:a16="http://schemas.microsoft.com/office/drawing/2014/main" id="{EC3E7B04-8A23-0025-7362-95C16C14C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98" y="1384300"/>
            <a:ext cx="3709035" cy="494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18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5F713-3B63-F345-7274-C87A3C77F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649855C4-886F-4EB4-8F79-EE3EFAC56597" descr="IMG_0868.jpg">
            <a:extLst>
              <a:ext uri="{FF2B5EF4-FFF2-40B4-BE49-F238E27FC236}">
                <a16:creationId xmlns:a16="http://schemas.microsoft.com/office/drawing/2014/main" id="{407D9CEE-CD8A-B5AA-1266-4A3EF58FEEE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663576"/>
            <a:ext cx="6718299" cy="503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3049B5B-E183-4577-B66C-422DB6784152" descr="IMG_0869.jpg">
            <a:extLst>
              <a:ext uri="{FF2B5EF4-FFF2-40B4-BE49-F238E27FC236}">
                <a16:creationId xmlns:a16="http://schemas.microsoft.com/office/drawing/2014/main" id="{41CA5A8F-4B6B-A0E8-CACB-34BA38F51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347" y="400898"/>
            <a:ext cx="4542153" cy="605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22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CC82-8A91-266F-A0C0-606CEBC4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787CBC98-D6A1-49BE-A9E8-C0FF4FD75B75" descr="IMG_0870.jpg">
            <a:extLst>
              <a:ext uri="{FF2B5EF4-FFF2-40B4-BE49-F238E27FC236}">
                <a16:creationId xmlns:a16="http://schemas.microsoft.com/office/drawing/2014/main" id="{A42B2CD0-5770-A07E-6499-3197809DF5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3798570" cy="506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28CB3095-BC78-4B45-84F2-60967C07F283" descr="IMG_0871.jpg">
            <a:extLst>
              <a:ext uri="{FF2B5EF4-FFF2-40B4-BE49-F238E27FC236}">
                <a16:creationId xmlns:a16="http://schemas.microsoft.com/office/drawing/2014/main" id="{654B6BCC-50DD-4A98-9081-106089273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340" y="1295400"/>
            <a:ext cx="3798570" cy="506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8DB824C6-2F13-4BEA-9848-04C100479020" descr="IMG_0872.jpg">
            <a:extLst>
              <a:ext uri="{FF2B5EF4-FFF2-40B4-BE49-F238E27FC236}">
                <a16:creationId xmlns:a16="http://schemas.microsoft.com/office/drawing/2014/main" id="{5C359370-6B6E-CC90-6B63-1C47FAB6B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430" y="1295400"/>
            <a:ext cx="3798570" cy="506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47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9705A-39A1-2A5E-F754-B2144D695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D1926-95D8-954B-FE64-65D19C3AF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2D16D26C-AB6B-4D56-890E-FDBB750E085E" descr="IMG_0873.jpg">
            <a:extLst>
              <a:ext uri="{FF2B5EF4-FFF2-40B4-BE49-F238E27FC236}">
                <a16:creationId xmlns:a16="http://schemas.microsoft.com/office/drawing/2014/main" id="{13E301A8-BBFA-8A16-C3CA-2CFF970E6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6" y="988908"/>
            <a:ext cx="3888107" cy="518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DBB079E-7353-45CB-9285-DA3F211FF4A0" descr="IMG_0874.jpg">
            <a:extLst>
              <a:ext uri="{FF2B5EF4-FFF2-40B4-BE49-F238E27FC236}">
                <a16:creationId xmlns:a16="http://schemas.microsoft.com/office/drawing/2014/main" id="{60190B2A-825C-EBD2-8588-A57B9EA6C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469" y="1007107"/>
            <a:ext cx="3888107" cy="518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5B66BB2-232E-4E0E-8112-BE18EBCD4BC5" descr="IMG_0875.jpg">
            <a:extLst>
              <a:ext uri="{FF2B5EF4-FFF2-40B4-BE49-F238E27FC236}">
                <a16:creationId xmlns:a16="http://schemas.microsoft.com/office/drawing/2014/main" id="{9337B087-51F2-7F04-70DE-34211C2BE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592" y="988907"/>
            <a:ext cx="3915408" cy="522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559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4EC90-CBB5-025D-1261-2EE6B80DC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152E79B3-BAB3-4035-B967-43B9C2A4F9CA" descr="IMG_0876.jpg">
            <a:extLst>
              <a:ext uri="{FF2B5EF4-FFF2-40B4-BE49-F238E27FC236}">
                <a16:creationId xmlns:a16="http://schemas.microsoft.com/office/drawing/2014/main" id="{DB222994-8FB0-0CCE-912E-2D08CADCDD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105693"/>
            <a:ext cx="3868737" cy="515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35A3C433-1C98-417E-9A68-1CEBD5BBB03C" descr="IMG_0877.jpg">
            <a:extLst>
              <a:ext uri="{FF2B5EF4-FFF2-40B4-BE49-F238E27FC236}">
                <a16:creationId xmlns:a16="http://schemas.microsoft.com/office/drawing/2014/main" id="{E1F8D2A7-3951-4EE2-B657-C3B0322A5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9" y="1105693"/>
            <a:ext cx="3868737" cy="515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A863D4F-2106-4BED-B002-8C5AA89F0915" descr="IMG_0878.jpg">
            <a:extLst>
              <a:ext uri="{FF2B5EF4-FFF2-40B4-BE49-F238E27FC236}">
                <a16:creationId xmlns:a16="http://schemas.microsoft.com/office/drawing/2014/main" id="{760EFCA7-669B-0A9B-2208-6AD2CB4B7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576" y="1105693"/>
            <a:ext cx="3868736" cy="515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50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40C8A-E516-E41B-5EE9-CC8B50812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D43B7270-7D19-4D97-AE45-CCF7B9FE4F82" descr="IMG_0879.jpg">
            <a:extLst>
              <a:ext uri="{FF2B5EF4-FFF2-40B4-BE49-F238E27FC236}">
                <a16:creationId xmlns:a16="http://schemas.microsoft.com/office/drawing/2014/main" id="{3C1B194A-D586-F1CD-508D-EC01C15056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56494"/>
            <a:ext cx="3923705" cy="523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FAB6F1B6-7386-4350-B87F-560AD6158547" descr="IMG_0880.jpg">
            <a:extLst>
              <a:ext uri="{FF2B5EF4-FFF2-40B4-BE49-F238E27FC236}">
                <a16:creationId xmlns:a16="http://schemas.microsoft.com/office/drawing/2014/main" id="{22460154-C5B3-065C-9DE7-42557B333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421" y="1156494"/>
            <a:ext cx="3923705" cy="523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CE9AA84-95C8-4616-8750-FDD91DBF68C6" descr="IMG_0881.jpg">
            <a:extLst>
              <a:ext uri="{FF2B5EF4-FFF2-40B4-BE49-F238E27FC236}">
                <a16:creationId xmlns:a16="http://schemas.microsoft.com/office/drawing/2014/main" id="{DC17AF2E-0645-B64B-BF1B-9B989388D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067" y="1156493"/>
            <a:ext cx="3923704" cy="5231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322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0C1C2-9396-2BD8-C154-7D1A6E7F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B8111-E685-2C54-8AE6-C5E69FCE5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B627F6C4-1D02-4FCD-B36F-1189CEF4120E" descr="IMG_0882.jpg">
            <a:extLst>
              <a:ext uri="{FF2B5EF4-FFF2-40B4-BE49-F238E27FC236}">
                <a16:creationId xmlns:a16="http://schemas.microsoft.com/office/drawing/2014/main" id="{0A83CB54-25B4-1386-1156-6B66A9631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" y="1011981"/>
            <a:ext cx="3965414" cy="528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22A28BF5-49F0-434C-A899-8068104F94F0" descr="IMG_0883.jpg">
            <a:extLst>
              <a:ext uri="{FF2B5EF4-FFF2-40B4-BE49-F238E27FC236}">
                <a16:creationId xmlns:a16="http://schemas.microsoft.com/office/drawing/2014/main" id="{D5E8A7AE-F46B-C1BB-823F-46AC5C891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920" y="1011981"/>
            <a:ext cx="3965414" cy="528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988BC90F-DF15-42EF-94BD-E08D6B1F29E2" descr="IMG_0884.jpg">
            <a:extLst>
              <a:ext uri="{FF2B5EF4-FFF2-40B4-BE49-F238E27FC236}">
                <a16:creationId xmlns:a16="http://schemas.microsoft.com/office/drawing/2014/main" id="{2462D4DE-100A-77B3-7E06-F1041365E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173" y="1011981"/>
            <a:ext cx="4021746" cy="536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831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61326-76A7-00CC-713B-1A7A27628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EE32C9FF-7027-42FA-A034-077F07FC984B" descr="IMG_0885.jpg">
            <a:extLst>
              <a:ext uri="{FF2B5EF4-FFF2-40B4-BE49-F238E27FC236}">
                <a16:creationId xmlns:a16="http://schemas.microsoft.com/office/drawing/2014/main" id="{690269CF-90FC-743A-B1DE-2CA9D0AF978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8569"/>
            <a:ext cx="3826788" cy="510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7FDA4F36-BD13-420F-83D9-6316BD7D7F50" descr="IMG_0886.jpg">
            <a:extLst>
              <a:ext uri="{FF2B5EF4-FFF2-40B4-BE49-F238E27FC236}">
                <a16:creationId xmlns:a16="http://schemas.microsoft.com/office/drawing/2014/main" id="{53903F2A-8811-3C5A-A082-E2049755B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589" y="1258569"/>
            <a:ext cx="3826787" cy="510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DF18ED3C-EFE7-473E-AA28-CBAC334B94DA" descr="IMG_0887.jpg">
            <a:extLst>
              <a:ext uri="{FF2B5EF4-FFF2-40B4-BE49-F238E27FC236}">
                <a16:creationId xmlns:a16="http://schemas.microsoft.com/office/drawing/2014/main" id="{C67702F3-E7AE-D8BC-2E9C-9E454ACD5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177" y="1258568"/>
            <a:ext cx="3826787" cy="510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27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61F3A-68CA-FDAE-6D42-301021DEC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148ADB7-8474-46CF-95CD-F5A0FFE2C0B1" descr="IMG_0888.jpg">
            <a:extLst>
              <a:ext uri="{FF2B5EF4-FFF2-40B4-BE49-F238E27FC236}">
                <a16:creationId xmlns:a16="http://schemas.microsoft.com/office/drawing/2014/main" id="{30EEBB84-2398-699F-A724-6581FDA935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8496"/>
            <a:ext cx="3771900" cy="50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5BB1AFD1-48AA-4327-A64E-B17C13126403" descr="IMG_0889.jpg">
            <a:extLst>
              <a:ext uri="{FF2B5EF4-FFF2-40B4-BE49-F238E27FC236}">
                <a16:creationId xmlns:a16="http://schemas.microsoft.com/office/drawing/2014/main" id="{24CDB289-DCAB-6997-DE66-97291A93F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979" y="1308496"/>
            <a:ext cx="3771900" cy="50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4F55D7FC-785D-4E5D-9F38-F14AC0E2D8D7" descr="IMG_0890.jpg">
            <a:extLst>
              <a:ext uri="{FF2B5EF4-FFF2-40B4-BE49-F238E27FC236}">
                <a16:creationId xmlns:a16="http://schemas.microsoft.com/office/drawing/2014/main" id="{35E713E5-46EB-4B0C-FE0E-88F67A5C8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958" y="1308496"/>
            <a:ext cx="3771900" cy="50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298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8E964-4879-6B23-2FF1-3CB4A1211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D12AE917-E68A-4B45-811B-2494FB8035B7" descr="IMG_0891.jpg">
            <a:extLst>
              <a:ext uri="{FF2B5EF4-FFF2-40B4-BE49-F238E27FC236}">
                <a16:creationId xmlns:a16="http://schemas.microsoft.com/office/drawing/2014/main" id="{67BE3A51-B692-E876-1C93-9874AFB2E1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" y="1011981"/>
            <a:ext cx="4033837" cy="537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3CBCDC3-8BFB-47C7-B9E4-C642EAFDA570" descr="IMG_0892.jpg">
            <a:extLst>
              <a:ext uri="{FF2B5EF4-FFF2-40B4-BE49-F238E27FC236}">
                <a16:creationId xmlns:a16="http://schemas.microsoft.com/office/drawing/2014/main" id="{98DB27A4-6702-8A24-911A-283831728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99" y="1011980"/>
            <a:ext cx="3993990" cy="532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BDF490AB-8AEB-46BF-BAAB-ECA92E5CF975" descr="IMG_0893.jpg">
            <a:extLst>
              <a:ext uri="{FF2B5EF4-FFF2-40B4-BE49-F238E27FC236}">
                <a16:creationId xmlns:a16="http://schemas.microsoft.com/office/drawing/2014/main" id="{8D6A50C5-69CC-52D0-A5B4-C7E5C100D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989" y="1011979"/>
            <a:ext cx="3993990" cy="532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143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CCEA0-C22B-D922-1DB6-9EF07285B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FE35E73F-F5AB-4827-824D-59C349B80016" descr="IMG_0894.jpg">
            <a:extLst>
              <a:ext uri="{FF2B5EF4-FFF2-40B4-BE49-F238E27FC236}">
                <a16:creationId xmlns:a16="http://schemas.microsoft.com/office/drawing/2014/main" id="{CC7FA1D5-7AD7-EFCE-674D-D527FBE596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1011980"/>
            <a:ext cx="6846425" cy="513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BE91A656-9129-4269-B249-5B44A77BAB52" descr="IMG_0895.jpg">
            <a:extLst>
              <a:ext uri="{FF2B5EF4-FFF2-40B4-BE49-F238E27FC236}">
                <a16:creationId xmlns:a16="http://schemas.microsoft.com/office/drawing/2014/main" id="{9A685E5A-FE88-FAD7-EBD0-1185B3307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687" y="161079"/>
            <a:ext cx="4629613" cy="617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659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C481D-BBB8-79E3-909F-1D877AF85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1DFDB4FC-0DA8-4A49-859B-A763A0BA84DD" descr="IMG_0896.jpg">
            <a:extLst>
              <a:ext uri="{FF2B5EF4-FFF2-40B4-BE49-F238E27FC236}">
                <a16:creationId xmlns:a16="http://schemas.microsoft.com/office/drawing/2014/main" id="{BBF121B0-E838-C665-7CD6-221C3EBAC77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796"/>
            <a:ext cx="3752553" cy="500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E0377089-30E5-4628-959F-3A9A4D4C73A2" descr="IMG_0897.jpg">
            <a:extLst>
              <a:ext uri="{FF2B5EF4-FFF2-40B4-BE49-F238E27FC236}">
                <a16:creationId xmlns:a16="http://schemas.microsoft.com/office/drawing/2014/main" id="{7DC877D5-2C41-F9C9-0E30-D55A45077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299" y="1295796"/>
            <a:ext cx="3752552" cy="500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8739A45-AC12-42C3-8DFD-6C04C1FB2474" descr="IMG_0898.jpg">
            <a:extLst>
              <a:ext uri="{FF2B5EF4-FFF2-40B4-BE49-F238E27FC236}">
                <a16:creationId xmlns:a16="http://schemas.microsoft.com/office/drawing/2014/main" id="{87788062-8257-E4D0-B5A8-0ACB39CFB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363" y="1295796"/>
            <a:ext cx="3752552" cy="500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84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2EF6D-E14F-D6BA-2349-F32B6ACC4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22685642-C077-4FF5-A820-E224DF49258E" descr="IMG_0899.jpg">
            <a:extLst>
              <a:ext uri="{FF2B5EF4-FFF2-40B4-BE49-F238E27FC236}">
                <a16:creationId xmlns:a16="http://schemas.microsoft.com/office/drawing/2014/main" id="{3BF9319E-ACD0-BEB5-75CD-5A098610F2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" y="1194593"/>
            <a:ext cx="3780830" cy="504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BC5429A-BBC6-4BC0-A5C9-AF7E1BF2A8F4" descr="IMG_0900.jpg">
            <a:extLst>
              <a:ext uri="{FF2B5EF4-FFF2-40B4-BE49-F238E27FC236}">
                <a16:creationId xmlns:a16="http://schemas.microsoft.com/office/drawing/2014/main" id="{8D163C39-2301-C094-059D-9CB0BE423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979" y="419892"/>
            <a:ext cx="7754409" cy="581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427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C0025-4FF5-8E9A-58CF-DF5D48ED0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E337CD04-4991-40FB-97A0-14B47DFA4F5C" descr="IMG_0905.jpg">
            <a:extLst>
              <a:ext uri="{FF2B5EF4-FFF2-40B4-BE49-F238E27FC236}">
                <a16:creationId xmlns:a16="http://schemas.microsoft.com/office/drawing/2014/main" id="{D7689224-8933-F275-5AF2-5156AEFF64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2634"/>
            <a:ext cx="4140874" cy="552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23B4DEC6-8C17-446A-9C06-66E3B4DDA2BF" descr="IMG_0907.jpg">
            <a:extLst>
              <a:ext uri="{FF2B5EF4-FFF2-40B4-BE49-F238E27FC236}">
                <a16:creationId xmlns:a16="http://schemas.microsoft.com/office/drawing/2014/main" id="{1397F13D-339F-7A7B-10F1-A477492A4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33" y="752635"/>
            <a:ext cx="4140874" cy="552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3304287C-E584-4A77-A8A2-4E40A1D9772D" descr="IMG_0908.jpg">
            <a:extLst>
              <a:ext uri="{FF2B5EF4-FFF2-40B4-BE49-F238E27FC236}">
                <a16:creationId xmlns:a16="http://schemas.microsoft.com/office/drawing/2014/main" id="{9D678AF3-E960-91D3-A880-13C69DDD8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578" y="752634"/>
            <a:ext cx="4140873" cy="552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34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32989-3168-C65E-5325-B1FAAA322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6254D007-9F72-4AC8-8F93-800E323DE2C2" descr="IMG_0909.jpg">
            <a:extLst>
              <a:ext uri="{FF2B5EF4-FFF2-40B4-BE49-F238E27FC236}">
                <a16:creationId xmlns:a16="http://schemas.microsoft.com/office/drawing/2014/main" id="{CD76204E-5685-7D27-E9ED-1CADC888F8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" y="816134"/>
            <a:ext cx="4150399" cy="553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F80604CE-591A-426F-9571-1C904602740D" descr="IMG_0910.jpg">
            <a:extLst>
              <a:ext uri="{FF2B5EF4-FFF2-40B4-BE49-F238E27FC236}">
                <a16:creationId xmlns:a16="http://schemas.microsoft.com/office/drawing/2014/main" id="{AA6E8EE9-D901-E3B9-0770-A308D0116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299" y="816134"/>
            <a:ext cx="4150399" cy="553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95D0246E-A7DE-413C-A2BD-19AEDA187C6F" descr="IMG_0911.jpg">
            <a:extLst>
              <a:ext uri="{FF2B5EF4-FFF2-40B4-BE49-F238E27FC236}">
                <a16:creationId xmlns:a16="http://schemas.microsoft.com/office/drawing/2014/main" id="{0EABF294-EC5F-E6C6-EA1A-080BBA7DD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919" y="816134"/>
            <a:ext cx="4150398" cy="553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945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CA4B0-BFF4-C424-7EFD-1A133999E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5AF062F2-3AC0-45A0-95F9-AED0E7FF3F6E" descr="IMG_0912.jpg">
            <a:extLst>
              <a:ext uri="{FF2B5EF4-FFF2-40B4-BE49-F238E27FC236}">
                <a16:creationId xmlns:a16="http://schemas.microsoft.com/office/drawing/2014/main" id="{A1BD410F-D682-0F71-EAC8-FAEFAC245FF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" y="394493"/>
            <a:ext cx="4468494" cy="595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117A68BB-24CD-439B-BA8D-528FDE9F3992" descr="IMG_0914.jpg">
            <a:extLst>
              <a:ext uri="{FF2B5EF4-FFF2-40B4-BE49-F238E27FC236}">
                <a16:creationId xmlns:a16="http://schemas.microsoft.com/office/drawing/2014/main" id="{CAE44F46-7CF9-E2ED-5AD0-3B373FE10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94493"/>
            <a:ext cx="4468494" cy="595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37121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Sagona Extra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agona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5</Words>
  <Application>Microsoft Office PowerPoint</Application>
  <PresentationFormat>Widescreen</PresentationFormat>
  <Paragraphs>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Sagona Book</vt:lpstr>
      <vt:lpstr>Sagona ExtraLight</vt:lpstr>
      <vt:lpstr>RetrospectVTI</vt:lpstr>
      <vt:lpstr>HP 41cv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 41cv </dc:title>
  <dc:creator>Guilherme Porto</dc:creator>
  <cp:lastModifiedBy>Guilherme Porto</cp:lastModifiedBy>
  <cp:revision>2</cp:revision>
  <dcterms:created xsi:type="dcterms:W3CDTF">2023-02-06T01:36:10Z</dcterms:created>
  <dcterms:modified xsi:type="dcterms:W3CDTF">2023-02-06T02:25:47Z</dcterms:modified>
</cp:coreProperties>
</file>